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00" r:id="rId1"/>
  </p:sldMasterIdLst>
  <p:notesMasterIdLst>
    <p:notesMasterId r:id="rId6"/>
  </p:notesMasterIdLst>
  <p:handoutMasterIdLst>
    <p:handoutMasterId r:id="rId7"/>
  </p:handoutMasterIdLst>
  <p:sldIdLst>
    <p:sldId id="448" r:id="rId2"/>
    <p:sldId id="450" r:id="rId3"/>
    <p:sldId id="451" r:id="rId4"/>
    <p:sldId id="45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1" userDrawn="1">
          <p15:clr>
            <a:srgbClr val="A4A3A4"/>
          </p15:clr>
        </p15:guide>
        <p15:guide id="2" pos="744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2D2"/>
    <a:srgbClr val="5A5A5A"/>
    <a:srgbClr val="969696"/>
    <a:srgbClr val="006DAE"/>
    <a:srgbClr val="006CAB"/>
    <a:srgbClr val="E6E6E6"/>
    <a:srgbClr val="C800D9"/>
    <a:srgbClr val="CD48D9"/>
    <a:srgbClr val="00AC3E"/>
    <a:srgbClr val="F163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99" autoAdjust="0"/>
    <p:restoredTop sz="58272" autoAdjust="0"/>
  </p:normalViewPr>
  <p:slideViewPr>
    <p:cSldViewPr snapToGrid="0" snapToObjects="1" showGuides="1">
      <p:cViewPr varScale="1">
        <p:scale>
          <a:sx n="159" d="100"/>
          <a:sy n="159" d="100"/>
        </p:scale>
        <p:origin x="294" y="120"/>
      </p:cViewPr>
      <p:guideLst>
        <p:guide orient="horz" pos="3861"/>
        <p:guide pos="7446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68" d="100"/>
          <a:sy n="68" d="100"/>
        </p:scale>
        <p:origin x="2246" y="4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9DACBD-CDD8-4565-B9F3-1C3CBF9F63D7}" type="datetimeFigureOut">
              <a:rPr lang="en-AU" smtClean="0"/>
              <a:t>26/09/2019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2ECBC-BEF5-4DD8-8CB9-946FE619C77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57651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g>
</file>

<file path=ppt/media/image12.png>
</file>

<file path=ppt/media/image13.gif>
</file>

<file path=ppt/media/image14.png>
</file>

<file path=ppt/media/image2.jpg>
</file>

<file path=ppt/media/image3.jpg>
</file>

<file path=ppt/media/image4.jpg>
</file>

<file path=ppt/media/image5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11CB84-D0B3-C44D-BDDA-E6DD29AD4414}" type="datetimeFigureOut">
              <a:rPr lang="en-US" smtClean="0"/>
              <a:t>26/9/2019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E0804-BAAB-D942-A332-52AA6138B3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7E0804-BAAB-D942-A332-52AA6138B3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047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E0804-BAAB-D942-A332-52AA6138B3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476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E0804-BAAB-D942-A332-52AA6138B3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002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E0804-BAAB-D942-A332-52AA6138B3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810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79112" y="2765699"/>
            <a:ext cx="6012163" cy="67812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HEADLINE / PRESENTER (28PT ARIAL NARROW, UPPER CASE)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70485" y="4463086"/>
            <a:ext cx="5649316" cy="409725"/>
          </a:xfrm>
          <a:prstGeom prst="rect">
            <a:avLst/>
          </a:prstGeom>
        </p:spPr>
        <p:txBody>
          <a:bodyPr/>
          <a:lstStyle>
            <a:lvl1pPr>
              <a:defRPr sz="20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DATE (20PT ARIAL NARROW, UPPER CASE)</a:t>
            </a:r>
            <a:br>
              <a:rPr lang="en-AU" dirty="0"/>
            </a:b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78808" y="1959605"/>
            <a:ext cx="6012467" cy="1180231"/>
          </a:xfrm>
          <a:prstGeom prst="rect">
            <a:avLst/>
          </a:prstGeom>
        </p:spPr>
        <p:txBody>
          <a:bodyPr/>
          <a:lstStyle>
            <a:lvl1pPr>
              <a:defRPr sz="4500" b="1" baseline="0">
                <a:solidFill>
                  <a:srgbClr val="006CAB"/>
                </a:solidFill>
              </a:defRPr>
            </a:lvl1pPr>
          </a:lstStyle>
          <a:p>
            <a:pPr lvl="0"/>
            <a:r>
              <a:rPr lang="en-US" dirty="0"/>
              <a:t>TITLE (UPPER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70183" y="4872811"/>
            <a:ext cx="5649617" cy="409725"/>
          </a:xfrm>
          <a:prstGeom prst="rect">
            <a:avLst/>
          </a:prstGeom>
        </p:spPr>
        <p:txBody>
          <a:bodyPr/>
          <a:lstStyle>
            <a:lvl1pPr>
              <a:defRPr sz="20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LOCATION/ EXTRA LINE (20PT ARIAL NARROW, UPPER CASE)</a:t>
            </a:r>
            <a:br>
              <a:rPr lang="en-AU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68" y="440724"/>
            <a:ext cx="2270107" cy="660521"/>
          </a:xfrm>
          <a:prstGeom prst="rect">
            <a:avLst/>
          </a:prstGeom>
        </p:spPr>
      </p:pic>
      <p:pic>
        <p:nvPicPr>
          <p:cNvPr id="11" name="Picture 10" descr="PPT templates-1-standard-FINAL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55" r="3241"/>
          <a:stretch/>
        </p:blipFill>
        <p:spPr>
          <a:xfrm>
            <a:off x="8542871" y="0"/>
            <a:ext cx="30818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124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/>
          <p:nvPr userDrawn="1"/>
        </p:nvSpPr>
        <p:spPr>
          <a:xfrm>
            <a:off x="-19050" y="-9525"/>
            <a:ext cx="9420225" cy="6867525"/>
          </a:xfrm>
          <a:custGeom>
            <a:avLst/>
            <a:gdLst>
              <a:gd name="connsiteX0" fmla="*/ 9525 w 8905875"/>
              <a:gd name="connsiteY0" fmla="*/ 0 h 6896100"/>
              <a:gd name="connsiteX1" fmla="*/ 4724400 w 8905875"/>
              <a:gd name="connsiteY1" fmla="*/ 0 h 6896100"/>
              <a:gd name="connsiteX2" fmla="*/ 8905875 w 8905875"/>
              <a:gd name="connsiteY2" fmla="*/ 6896100 h 6896100"/>
              <a:gd name="connsiteX3" fmla="*/ 0 w 8905875"/>
              <a:gd name="connsiteY3" fmla="*/ 6896100 h 6896100"/>
              <a:gd name="connsiteX4" fmla="*/ 9525 w 8905875"/>
              <a:gd name="connsiteY4" fmla="*/ 0 h 689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5875" h="6896100">
                <a:moveTo>
                  <a:pt x="9525" y="0"/>
                </a:moveTo>
                <a:lnTo>
                  <a:pt x="4724400" y="0"/>
                </a:lnTo>
                <a:lnTo>
                  <a:pt x="8905875" y="6896100"/>
                </a:lnTo>
                <a:lnTo>
                  <a:pt x="0" y="6896100"/>
                </a:lnTo>
                <a:lnTo>
                  <a:pt x="9525" y="0"/>
                </a:lnTo>
                <a:close/>
              </a:path>
            </a:pathLst>
          </a:custGeom>
          <a:solidFill>
            <a:srgbClr val="006DA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2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138368" y="1741593"/>
            <a:ext cx="5757606" cy="3435594"/>
          </a:xfrm>
          <a:prstGeom prst="rect">
            <a:avLst/>
          </a:prstGeom>
        </p:spPr>
        <p:txBody>
          <a:bodyPr wrap="square"/>
          <a:lstStyle>
            <a:lvl1pPr algn="r">
              <a:defRPr sz="4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DIVIDER OR PULL-OUT QUOTE (UPPER CASE)</a:t>
            </a: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0"/>
            <a:ext cx="1267288" cy="3687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2921" y="6319350"/>
            <a:ext cx="1262009" cy="367200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091492" y="1733018"/>
            <a:ext cx="5438775" cy="3435350"/>
          </a:xfrm>
          <a:custGeom>
            <a:avLst/>
            <a:gdLst>
              <a:gd name="connsiteX0" fmla="*/ 0 w 5476875"/>
              <a:gd name="connsiteY0" fmla="*/ 0 h 3435350"/>
              <a:gd name="connsiteX1" fmla="*/ 5476875 w 5476875"/>
              <a:gd name="connsiteY1" fmla="*/ 0 h 3435350"/>
              <a:gd name="connsiteX2" fmla="*/ 5476875 w 5476875"/>
              <a:gd name="connsiteY2" fmla="*/ 3435350 h 3435350"/>
              <a:gd name="connsiteX3" fmla="*/ 0 w 5476875"/>
              <a:gd name="connsiteY3" fmla="*/ 3435350 h 3435350"/>
              <a:gd name="connsiteX4" fmla="*/ 0 w 5476875"/>
              <a:gd name="connsiteY4" fmla="*/ 0 h 3435350"/>
              <a:gd name="connsiteX0" fmla="*/ 19050 w 5476875"/>
              <a:gd name="connsiteY0" fmla="*/ 0 h 3435350"/>
              <a:gd name="connsiteX1" fmla="*/ 5476875 w 5476875"/>
              <a:gd name="connsiteY1" fmla="*/ 0 h 3435350"/>
              <a:gd name="connsiteX2" fmla="*/ 5476875 w 5476875"/>
              <a:gd name="connsiteY2" fmla="*/ 3435350 h 3435350"/>
              <a:gd name="connsiteX3" fmla="*/ 0 w 5476875"/>
              <a:gd name="connsiteY3" fmla="*/ 3435350 h 3435350"/>
              <a:gd name="connsiteX4" fmla="*/ 19050 w 5476875"/>
              <a:gd name="connsiteY4" fmla="*/ 0 h 3435350"/>
              <a:gd name="connsiteX0" fmla="*/ 0 w 5457825"/>
              <a:gd name="connsiteY0" fmla="*/ 0 h 3435350"/>
              <a:gd name="connsiteX1" fmla="*/ 5457825 w 5457825"/>
              <a:gd name="connsiteY1" fmla="*/ 0 h 3435350"/>
              <a:gd name="connsiteX2" fmla="*/ 5457825 w 5457825"/>
              <a:gd name="connsiteY2" fmla="*/ 3435350 h 3435350"/>
              <a:gd name="connsiteX3" fmla="*/ 2266950 w 5457825"/>
              <a:gd name="connsiteY3" fmla="*/ 3435350 h 3435350"/>
              <a:gd name="connsiteX4" fmla="*/ 0 w 5457825"/>
              <a:gd name="connsiteY4" fmla="*/ 0 h 3435350"/>
              <a:gd name="connsiteX0" fmla="*/ 0 w 5438775"/>
              <a:gd name="connsiteY0" fmla="*/ 0 h 3435350"/>
              <a:gd name="connsiteX1" fmla="*/ 5438775 w 5438775"/>
              <a:gd name="connsiteY1" fmla="*/ 0 h 3435350"/>
              <a:gd name="connsiteX2" fmla="*/ 5438775 w 5438775"/>
              <a:gd name="connsiteY2" fmla="*/ 3435350 h 3435350"/>
              <a:gd name="connsiteX3" fmla="*/ 2247900 w 5438775"/>
              <a:gd name="connsiteY3" fmla="*/ 3435350 h 3435350"/>
              <a:gd name="connsiteX4" fmla="*/ 0 w 5438775"/>
              <a:gd name="connsiteY4" fmla="*/ 0 h 343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38775" h="3435350">
                <a:moveTo>
                  <a:pt x="0" y="0"/>
                </a:moveTo>
                <a:lnTo>
                  <a:pt x="5438775" y="0"/>
                </a:lnTo>
                <a:lnTo>
                  <a:pt x="5438775" y="3435350"/>
                </a:lnTo>
                <a:lnTo>
                  <a:pt x="2247900" y="343535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/>
            <a:srcRect/>
            <a:tile tx="0" ty="0" sx="100000" sy="100000" flip="none" algn="l"/>
          </a:blipFill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0736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copy_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1"/>
            <a:ext cx="10815464" cy="3299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0"/>
            <a:ext cx="1267288" cy="36873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006108"/>
            <a:ext cx="12192000" cy="870942"/>
          </a:xfrm>
          <a:prstGeom prst="rect">
            <a:avLst/>
          </a:prstGeom>
          <a:solidFill>
            <a:srgbClr val="D2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459" y="6329169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7525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copy_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1"/>
            <a:ext cx="10815464" cy="32991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0"/>
            <a:ext cx="1267288" cy="36873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6006108"/>
            <a:ext cx="12192000" cy="870942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67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956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copy_textur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1"/>
            <a:ext cx="10815464" cy="38535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9993085" y="-19049"/>
            <a:ext cx="123825" cy="11909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0"/>
            <a:ext cx="1267288" cy="36873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914" y="6404379"/>
            <a:ext cx="1267288" cy="368735"/>
          </a:xfrm>
          <a:prstGeom prst="rect">
            <a:avLst/>
          </a:prstGeom>
        </p:spPr>
      </p:pic>
      <p:sp>
        <p:nvSpPr>
          <p:cNvPr id="21" name="Isosceles Triangle 20"/>
          <p:cNvSpPr/>
          <p:nvPr userDrawn="1"/>
        </p:nvSpPr>
        <p:spPr>
          <a:xfrm rot="16200000" flipH="1">
            <a:off x="8957587" y="-680357"/>
            <a:ext cx="2562223" cy="3884848"/>
          </a:xfrm>
          <a:prstGeom prst="triangle">
            <a:avLst>
              <a:gd name="adj" fmla="val 0"/>
            </a:avLst>
          </a:prstGeom>
          <a:blipFill dpi="0" rotWithShape="0">
            <a:blip r:embed="rId3"/>
            <a:srcRect/>
            <a:tile tx="76200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459" y="6329169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4648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copy_textur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1080961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1"/>
            <a:ext cx="10815464" cy="385358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5267" y="6373900"/>
            <a:ext cx="1267288" cy="36873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914" y="6404379"/>
            <a:ext cx="1267288" cy="368735"/>
          </a:xfrm>
          <a:prstGeom prst="rect">
            <a:avLst/>
          </a:prstGeom>
        </p:spPr>
      </p:pic>
      <p:sp>
        <p:nvSpPr>
          <p:cNvPr id="21" name="Isosceles Triangle 20"/>
          <p:cNvSpPr/>
          <p:nvPr userDrawn="1"/>
        </p:nvSpPr>
        <p:spPr>
          <a:xfrm rot="16200000" flipV="1">
            <a:off x="558815" y="4317983"/>
            <a:ext cx="2000250" cy="3117884"/>
          </a:xfrm>
          <a:prstGeom prst="triangle">
            <a:avLst>
              <a:gd name="adj" fmla="val 0"/>
            </a:avLst>
          </a:prstGeom>
          <a:blipFill dpi="0" rotWithShape="0">
            <a:blip r:embed="rId3"/>
            <a:srcRect/>
            <a:tile tx="762000" ty="0" sx="50000" sy="50000" flip="none" algn="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5" name="Freeform 24"/>
          <p:cNvSpPr/>
          <p:nvPr userDrawn="1"/>
        </p:nvSpPr>
        <p:spPr>
          <a:xfrm flipH="1">
            <a:off x="-1" y="4876800"/>
            <a:ext cx="1176335" cy="1962472"/>
          </a:xfrm>
          <a:custGeom>
            <a:avLst/>
            <a:gdLst>
              <a:gd name="connsiteX0" fmla="*/ 0 w 1485900"/>
              <a:gd name="connsiteY0" fmla="*/ 0 h 6877050"/>
              <a:gd name="connsiteX1" fmla="*/ 1485900 w 1485900"/>
              <a:gd name="connsiteY1" fmla="*/ 19050 h 6877050"/>
              <a:gd name="connsiteX2" fmla="*/ 1485900 w 1485900"/>
              <a:gd name="connsiteY2" fmla="*/ 6877050 h 6877050"/>
              <a:gd name="connsiteX3" fmla="*/ 1457325 w 1485900"/>
              <a:gd name="connsiteY3" fmla="*/ 6858000 h 6877050"/>
              <a:gd name="connsiteX4" fmla="*/ 0 w 1485900"/>
              <a:gd name="connsiteY4" fmla="*/ 0 h 6877050"/>
              <a:gd name="connsiteX0" fmla="*/ 0 w 1485900"/>
              <a:gd name="connsiteY0" fmla="*/ 0 h 6877050"/>
              <a:gd name="connsiteX1" fmla="*/ 1485900 w 1485900"/>
              <a:gd name="connsiteY1" fmla="*/ 19050 h 6877050"/>
              <a:gd name="connsiteX2" fmla="*/ 1485900 w 1485900"/>
              <a:gd name="connsiteY2" fmla="*/ 6877050 h 6877050"/>
              <a:gd name="connsiteX3" fmla="*/ 1438275 w 1485900"/>
              <a:gd name="connsiteY3" fmla="*/ 6858000 h 6877050"/>
              <a:gd name="connsiteX4" fmla="*/ 0 w 1485900"/>
              <a:gd name="connsiteY4" fmla="*/ 0 h 6877050"/>
              <a:gd name="connsiteX0" fmla="*/ 0 w 1485900"/>
              <a:gd name="connsiteY0" fmla="*/ 0 h 6886575"/>
              <a:gd name="connsiteX1" fmla="*/ 1485900 w 1485900"/>
              <a:gd name="connsiteY1" fmla="*/ 19050 h 6886575"/>
              <a:gd name="connsiteX2" fmla="*/ 1485900 w 1485900"/>
              <a:gd name="connsiteY2" fmla="*/ 6877050 h 6886575"/>
              <a:gd name="connsiteX3" fmla="*/ 1438275 w 1485900"/>
              <a:gd name="connsiteY3" fmla="*/ 6886575 h 6886575"/>
              <a:gd name="connsiteX4" fmla="*/ 0 w 1485900"/>
              <a:gd name="connsiteY4" fmla="*/ 0 h 6886575"/>
              <a:gd name="connsiteX0" fmla="*/ 0 w 1495425"/>
              <a:gd name="connsiteY0" fmla="*/ 1417188 h 8303763"/>
              <a:gd name="connsiteX1" fmla="*/ 1495425 w 1495425"/>
              <a:gd name="connsiteY1" fmla="*/ 0 h 8303763"/>
              <a:gd name="connsiteX2" fmla="*/ 1485900 w 1495425"/>
              <a:gd name="connsiteY2" fmla="*/ 8294238 h 8303763"/>
              <a:gd name="connsiteX3" fmla="*/ 1438275 w 1495425"/>
              <a:gd name="connsiteY3" fmla="*/ 8303763 h 8303763"/>
              <a:gd name="connsiteX4" fmla="*/ 0 w 1495425"/>
              <a:gd name="connsiteY4" fmla="*/ 1417188 h 8303763"/>
              <a:gd name="connsiteX0" fmla="*/ 0 w 1543050"/>
              <a:gd name="connsiteY0" fmla="*/ 1159402 h 8303763"/>
              <a:gd name="connsiteX1" fmla="*/ 1543050 w 1543050"/>
              <a:gd name="connsiteY1" fmla="*/ 0 h 8303763"/>
              <a:gd name="connsiteX2" fmla="*/ 1533525 w 1543050"/>
              <a:gd name="connsiteY2" fmla="*/ 8294238 h 8303763"/>
              <a:gd name="connsiteX3" fmla="*/ 1485900 w 1543050"/>
              <a:gd name="connsiteY3" fmla="*/ 8303763 h 8303763"/>
              <a:gd name="connsiteX4" fmla="*/ 0 w 1543050"/>
              <a:gd name="connsiteY4" fmla="*/ 1159402 h 8303763"/>
              <a:gd name="connsiteX0" fmla="*/ 0 w 1533525"/>
              <a:gd name="connsiteY0" fmla="*/ 2374680 h 9519041"/>
              <a:gd name="connsiteX1" fmla="*/ 1514475 w 1533525"/>
              <a:gd name="connsiteY1" fmla="*/ 0 h 9519041"/>
              <a:gd name="connsiteX2" fmla="*/ 1533525 w 1533525"/>
              <a:gd name="connsiteY2" fmla="*/ 9509516 h 9519041"/>
              <a:gd name="connsiteX3" fmla="*/ 1485900 w 1533525"/>
              <a:gd name="connsiteY3" fmla="*/ 9519041 h 9519041"/>
              <a:gd name="connsiteX4" fmla="*/ 0 w 1533525"/>
              <a:gd name="connsiteY4" fmla="*/ 2374680 h 9519041"/>
              <a:gd name="connsiteX0" fmla="*/ 0 w 1362075"/>
              <a:gd name="connsiteY0" fmla="*/ 54604 h 9519041"/>
              <a:gd name="connsiteX1" fmla="*/ 1343025 w 1362075"/>
              <a:gd name="connsiteY1" fmla="*/ 0 h 9519041"/>
              <a:gd name="connsiteX2" fmla="*/ 1362075 w 1362075"/>
              <a:gd name="connsiteY2" fmla="*/ 9509516 h 9519041"/>
              <a:gd name="connsiteX3" fmla="*/ 1314450 w 1362075"/>
              <a:gd name="connsiteY3" fmla="*/ 9519041 h 9519041"/>
              <a:gd name="connsiteX4" fmla="*/ 0 w 1362075"/>
              <a:gd name="connsiteY4" fmla="*/ 54604 h 9519041"/>
              <a:gd name="connsiteX0" fmla="*/ 0 w 2209800"/>
              <a:gd name="connsiteY0" fmla="*/ 17777 h 9519041"/>
              <a:gd name="connsiteX1" fmla="*/ 2190750 w 2209800"/>
              <a:gd name="connsiteY1" fmla="*/ 0 h 9519041"/>
              <a:gd name="connsiteX2" fmla="*/ 2209800 w 2209800"/>
              <a:gd name="connsiteY2" fmla="*/ 9509516 h 9519041"/>
              <a:gd name="connsiteX3" fmla="*/ 2162175 w 2209800"/>
              <a:gd name="connsiteY3" fmla="*/ 9519041 h 9519041"/>
              <a:gd name="connsiteX4" fmla="*/ 0 w 2209800"/>
              <a:gd name="connsiteY4" fmla="*/ 17777 h 9519041"/>
              <a:gd name="connsiteX0" fmla="*/ 0 w 2209800"/>
              <a:gd name="connsiteY0" fmla="*/ 17777 h 9519041"/>
              <a:gd name="connsiteX1" fmla="*/ 2190750 w 2209800"/>
              <a:gd name="connsiteY1" fmla="*/ 0 h 9519041"/>
              <a:gd name="connsiteX2" fmla="*/ 2209800 w 2209800"/>
              <a:gd name="connsiteY2" fmla="*/ 9509516 h 9519041"/>
              <a:gd name="connsiteX3" fmla="*/ 2200275 w 2209800"/>
              <a:gd name="connsiteY3" fmla="*/ 9519041 h 9519041"/>
              <a:gd name="connsiteX4" fmla="*/ 0 w 2209800"/>
              <a:gd name="connsiteY4" fmla="*/ 17777 h 9519041"/>
              <a:gd name="connsiteX0" fmla="*/ 0 w 2209800"/>
              <a:gd name="connsiteY0" fmla="*/ 17777 h 9592694"/>
              <a:gd name="connsiteX1" fmla="*/ 2190750 w 2209800"/>
              <a:gd name="connsiteY1" fmla="*/ 0 h 9592694"/>
              <a:gd name="connsiteX2" fmla="*/ 2209800 w 2209800"/>
              <a:gd name="connsiteY2" fmla="*/ 9509516 h 9592694"/>
              <a:gd name="connsiteX3" fmla="*/ 2200275 w 2209800"/>
              <a:gd name="connsiteY3" fmla="*/ 9592694 h 9592694"/>
              <a:gd name="connsiteX4" fmla="*/ 0 w 2209800"/>
              <a:gd name="connsiteY4" fmla="*/ 17777 h 9592694"/>
              <a:gd name="connsiteX0" fmla="*/ 0 w 2279073"/>
              <a:gd name="connsiteY0" fmla="*/ 4906456 h 9592694"/>
              <a:gd name="connsiteX1" fmla="*/ 2260023 w 2279073"/>
              <a:gd name="connsiteY1" fmla="*/ 0 h 9592694"/>
              <a:gd name="connsiteX2" fmla="*/ 2279073 w 2279073"/>
              <a:gd name="connsiteY2" fmla="*/ 9509516 h 9592694"/>
              <a:gd name="connsiteX3" fmla="*/ 2269548 w 2279073"/>
              <a:gd name="connsiteY3" fmla="*/ 9592694 h 9592694"/>
              <a:gd name="connsiteX4" fmla="*/ 0 w 2279073"/>
              <a:gd name="connsiteY4" fmla="*/ 4906456 h 9592694"/>
              <a:gd name="connsiteX0" fmla="*/ 0 w 1711036"/>
              <a:gd name="connsiteY0" fmla="*/ 3742485 h 9592694"/>
              <a:gd name="connsiteX1" fmla="*/ 1691986 w 1711036"/>
              <a:gd name="connsiteY1" fmla="*/ 0 h 9592694"/>
              <a:gd name="connsiteX2" fmla="*/ 1711036 w 1711036"/>
              <a:gd name="connsiteY2" fmla="*/ 9509516 h 9592694"/>
              <a:gd name="connsiteX3" fmla="*/ 1701511 w 1711036"/>
              <a:gd name="connsiteY3" fmla="*/ 9592694 h 9592694"/>
              <a:gd name="connsiteX4" fmla="*/ 0 w 1711036"/>
              <a:gd name="connsiteY4" fmla="*/ 3742485 h 959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1036" h="9592694">
                <a:moveTo>
                  <a:pt x="0" y="3742485"/>
                </a:moveTo>
                <a:lnTo>
                  <a:pt x="1691986" y="0"/>
                </a:lnTo>
                <a:lnTo>
                  <a:pt x="1711036" y="9509516"/>
                </a:lnTo>
                <a:lnTo>
                  <a:pt x="1701511" y="9592694"/>
                </a:lnTo>
                <a:lnTo>
                  <a:pt x="0" y="3742485"/>
                </a:lnTo>
                <a:close/>
              </a:path>
            </a:pathLst>
          </a:custGeom>
          <a:solidFill>
            <a:srgbClr val="006CAB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26" name="Picture 2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459" y="6329169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509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79112" y="2765699"/>
            <a:ext cx="6012163" cy="67812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HEADLINE / PRESENTER (28PT ARIAL NARROW, UPPER CASE)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70485" y="4463086"/>
            <a:ext cx="5649316" cy="409725"/>
          </a:xfrm>
          <a:prstGeom prst="rect">
            <a:avLst/>
          </a:prstGeom>
        </p:spPr>
        <p:txBody>
          <a:bodyPr/>
          <a:lstStyle>
            <a:lvl1pPr>
              <a:defRPr sz="20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DATE (20PT ARIAL NARROW, UPPER CASE)</a:t>
            </a:r>
            <a:br>
              <a:rPr lang="en-AU" dirty="0"/>
            </a:b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78808" y="1959605"/>
            <a:ext cx="6012467" cy="1180231"/>
          </a:xfrm>
          <a:prstGeom prst="rect">
            <a:avLst/>
          </a:prstGeom>
        </p:spPr>
        <p:txBody>
          <a:bodyPr/>
          <a:lstStyle>
            <a:lvl1pPr>
              <a:defRPr sz="4500" b="1" baseline="0">
                <a:solidFill>
                  <a:srgbClr val="006CAB"/>
                </a:solidFill>
              </a:defRPr>
            </a:lvl1pPr>
          </a:lstStyle>
          <a:p>
            <a:pPr lvl="0"/>
            <a:r>
              <a:rPr lang="en-US" dirty="0"/>
              <a:t>TITLE (UPPER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70183" y="4872811"/>
            <a:ext cx="5649617" cy="409725"/>
          </a:xfrm>
          <a:prstGeom prst="rect">
            <a:avLst/>
          </a:prstGeom>
        </p:spPr>
        <p:txBody>
          <a:bodyPr/>
          <a:lstStyle>
            <a:lvl1pPr>
              <a:defRPr sz="20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LOCATION/ EXTRA LINE (20PT ARIAL NARROW, UPPER CASE)</a:t>
            </a:r>
            <a:br>
              <a:rPr lang="en-AU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68" y="440724"/>
            <a:ext cx="2270107" cy="66052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120" b="6369"/>
          <a:stretch/>
        </p:blipFill>
        <p:spPr>
          <a:xfrm>
            <a:off x="8610064" y="0"/>
            <a:ext cx="3014138" cy="686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2576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79112" y="2765699"/>
            <a:ext cx="6012163" cy="67812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HEADLINE / PRESENTER (28PT ARIAL NARROW, UPPER CASE)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70485" y="4463086"/>
            <a:ext cx="5649316" cy="409725"/>
          </a:xfrm>
          <a:prstGeom prst="rect">
            <a:avLst/>
          </a:prstGeom>
        </p:spPr>
        <p:txBody>
          <a:bodyPr/>
          <a:lstStyle>
            <a:lvl1pPr>
              <a:defRPr sz="20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DATE (20PT ARIAL NARROW, UPPER CASE)</a:t>
            </a:r>
            <a:br>
              <a:rPr lang="en-AU" dirty="0"/>
            </a:b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78808" y="1959605"/>
            <a:ext cx="6012467" cy="1180231"/>
          </a:xfrm>
          <a:prstGeom prst="rect">
            <a:avLst/>
          </a:prstGeom>
        </p:spPr>
        <p:txBody>
          <a:bodyPr/>
          <a:lstStyle>
            <a:lvl1pPr>
              <a:defRPr sz="4500" b="1" baseline="0">
                <a:solidFill>
                  <a:srgbClr val="006CAB"/>
                </a:solidFill>
              </a:defRPr>
            </a:lvl1pPr>
          </a:lstStyle>
          <a:p>
            <a:pPr lvl="0"/>
            <a:r>
              <a:rPr lang="en-US" dirty="0"/>
              <a:t>TITLE (UPPER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70183" y="4872811"/>
            <a:ext cx="5649617" cy="409725"/>
          </a:xfrm>
          <a:prstGeom prst="rect">
            <a:avLst/>
          </a:prstGeom>
        </p:spPr>
        <p:txBody>
          <a:bodyPr/>
          <a:lstStyle>
            <a:lvl1pPr>
              <a:defRPr sz="20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LOCATION/ EXTRA LINE (20PT ARIAL NARROW, UPPER CASE)</a:t>
            </a:r>
            <a:br>
              <a:rPr lang="en-AU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68" y="440724"/>
            <a:ext cx="2270107" cy="6605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112" b="6466"/>
          <a:stretch/>
        </p:blipFill>
        <p:spPr>
          <a:xfrm>
            <a:off x="8618530" y="0"/>
            <a:ext cx="30141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578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mag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79112" y="2765699"/>
            <a:ext cx="6012163" cy="678126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HEADLINE / PRESENTER (28PT ARIAL NARROW, UPPER CASE)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370485" y="4463086"/>
            <a:ext cx="5649316" cy="409725"/>
          </a:xfrm>
          <a:prstGeom prst="rect">
            <a:avLst/>
          </a:prstGeom>
        </p:spPr>
        <p:txBody>
          <a:bodyPr/>
          <a:lstStyle>
            <a:lvl1pPr>
              <a:defRPr sz="20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DATE (20PT ARIAL NARROW, UPPER CASE)</a:t>
            </a:r>
            <a:br>
              <a:rPr lang="en-AU" dirty="0"/>
            </a:b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78808" y="1959605"/>
            <a:ext cx="6012467" cy="1180231"/>
          </a:xfrm>
          <a:prstGeom prst="rect">
            <a:avLst/>
          </a:prstGeom>
        </p:spPr>
        <p:txBody>
          <a:bodyPr/>
          <a:lstStyle>
            <a:lvl1pPr>
              <a:defRPr sz="4500" b="1" baseline="0">
                <a:solidFill>
                  <a:srgbClr val="006CAB"/>
                </a:solidFill>
              </a:defRPr>
            </a:lvl1pPr>
          </a:lstStyle>
          <a:p>
            <a:pPr lvl="0"/>
            <a:r>
              <a:rPr lang="en-US" dirty="0"/>
              <a:t>TITLE (UPPER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70183" y="4872811"/>
            <a:ext cx="5649617" cy="409725"/>
          </a:xfrm>
          <a:prstGeom prst="rect">
            <a:avLst/>
          </a:prstGeom>
        </p:spPr>
        <p:txBody>
          <a:bodyPr/>
          <a:lstStyle>
            <a:lvl1pPr>
              <a:defRPr sz="2000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LOCATION/ EXTRA LINE (20PT ARIAL NARROW, UPPER CASE)</a:t>
            </a:r>
            <a:br>
              <a:rPr lang="en-AU" dirty="0"/>
            </a:b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68" y="440724"/>
            <a:ext cx="2270107" cy="660521"/>
          </a:xfrm>
          <a:prstGeom prst="rect">
            <a:avLst/>
          </a:prstGeom>
        </p:spPr>
      </p:pic>
      <p:sp>
        <p:nvSpPr>
          <p:cNvPr id="9" name="Freeform 8"/>
          <p:cNvSpPr/>
          <p:nvPr userDrawn="1"/>
        </p:nvSpPr>
        <p:spPr>
          <a:xfrm>
            <a:off x="8652398" y="2502"/>
            <a:ext cx="2926807" cy="6882646"/>
          </a:xfrm>
          <a:custGeom>
            <a:avLst/>
            <a:gdLst>
              <a:gd name="connsiteX0" fmla="*/ 0 w 2971800"/>
              <a:gd name="connsiteY0" fmla="*/ 6531 h 6982097"/>
              <a:gd name="connsiteX1" fmla="*/ 0 w 2971800"/>
              <a:gd name="connsiteY1" fmla="*/ 6982097 h 6982097"/>
              <a:gd name="connsiteX2" fmla="*/ 796834 w 2971800"/>
              <a:gd name="connsiteY2" fmla="*/ 6982097 h 6982097"/>
              <a:gd name="connsiteX3" fmla="*/ 796834 w 2971800"/>
              <a:gd name="connsiteY3" fmla="*/ 3997234 h 6982097"/>
              <a:gd name="connsiteX4" fmla="*/ 1051560 w 2971800"/>
              <a:gd name="connsiteY4" fmla="*/ 6969034 h 6982097"/>
              <a:gd name="connsiteX5" fmla="*/ 1939834 w 2971800"/>
              <a:gd name="connsiteY5" fmla="*/ 6969034 h 6982097"/>
              <a:gd name="connsiteX6" fmla="*/ 2168434 w 2971800"/>
              <a:gd name="connsiteY6" fmla="*/ 4023360 h 6982097"/>
              <a:gd name="connsiteX7" fmla="*/ 2168434 w 2971800"/>
              <a:gd name="connsiteY7" fmla="*/ 6949440 h 6982097"/>
              <a:gd name="connsiteX8" fmla="*/ 2971800 w 2971800"/>
              <a:gd name="connsiteY8" fmla="*/ 6916782 h 6982097"/>
              <a:gd name="connsiteX9" fmla="*/ 2971800 w 2971800"/>
              <a:gd name="connsiteY9" fmla="*/ 0 h 6982097"/>
              <a:gd name="connsiteX10" fmla="*/ 1691640 w 2971800"/>
              <a:gd name="connsiteY10" fmla="*/ 0 h 6982097"/>
              <a:gd name="connsiteX11" fmla="*/ 1489166 w 2971800"/>
              <a:gd name="connsiteY11" fmla="*/ 2331720 h 6982097"/>
              <a:gd name="connsiteX12" fmla="*/ 1293223 w 2971800"/>
              <a:gd name="connsiteY12" fmla="*/ 6531 h 6982097"/>
              <a:gd name="connsiteX13" fmla="*/ 0 w 2971800"/>
              <a:gd name="connsiteY13" fmla="*/ 6531 h 6982097"/>
              <a:gd name="connsiteX0" fmla="*/ 0 w 2971800"/>
              <a:gd name="connsiteY0" fmla="*/ 6531 h 6982097"/>
              <a:gd name="connsiteX1" fmla="*/ 0 w 2971800"/>
              <a:gd name="connsiteY1" fmla="*/ 6982097 h 6982097"/>
              <a:gd name="connsiteX2" fmla="*/ 796834 w 2971800"/>
              <a:gd name="connsiteY2" fmla="*/ 6982097 h 6982097"/>
              <a:gd name="connsiteX3" fmla="*/ 796834 w 2971800"/>
              <a:gd name="connsiteY3" fmla="*/ 3997234 h 6982097"/>
              <a:gd name="connsiteX4" fmla="*/ 1051560 w 2971800"/>
              <a:gd name="connsiteY4" fmla="*/ 6969034 h 6982097"/>
              <a:gd name="connsiteX5" fmla="*/ 1939834 w 2971800"/>
              <a:gd name="connsiteY5" fmla="*/ 6969034 h 6982097"/>
              <a:gd name="connsiteX6" fmla="*/ 2168434 w 2971800"/>
              <a:gd name="connsiteY6" fmla="*/ 4023360 h 6982097"/>
              <a:gd name="connsiteX7" fmla="*/ 2168434 w 2971800"/>
              <a:gd name="connsiteY7" fmla="*/ 6949440 h 6982097"/>
              <a:gd name="connsiteX8" fmla="*/ 2961790 w 2971800"/>
              <a:gd name="connsiteY8" fmla="*/ 6976844 h 6982097"/>
              <a:gd name="connsiteX9" fmla="*/ 2971800 w 2971800"/>
              <a:gd name="connsiteY9" fmla="*/ 0 h 6982097"/>
              <a:gd name="connsiteX10" fmla="*/ 1691640 w 2971800"/>
              <a:gd name="connsiteY10" fmla="*/ 0 h 6982097"/>
              <a:gd name="connsiteX11" fmla="*/ 1489166 w 2971800"/>
              <a:gd name="connsiteY11" fmla="*/ 2331720 h 6982097"/>
              <a:gd name="connsiteX12" fmla="*/ 1293223 w 2971800"/>
              <a:gd name="connsiteY12" fmla="*/ 6531 h 6982097"/>
              <a:gd name="connsiteX13" fmla="*/ 0 w 2971800"/>
              <a:gd name="connsiteY13" fmla="*/ 6531 h 6982097"/>
              <a:gd name="connsiteX0" fmla="*/ 0 w 2971800"/>
              <a:gd name="connsiteY0" fmla="*/ 6531 h 6986383"/>
              <a:gd name="connsiteX1" fmla="*/ 0 w 2971800"/>
              <a:gd name="connsiteY1" fmla="*/ 6982097 h 6986383"/>
              <a:gd name="connsiteX2" fmla="*/ 796834 w 2971800"/>
              <a:gd name="connsiteY2" fmla="*/ 6982097 h 6986383"/>
              <a:gd name="connsiteX3" fmla="*/ 796834 w 2971800"/>
              <a:gd name="connsiteY3" fmla="*/ 3997234 h 6986383"/>
              <a:gd name="connsiteX4" fmla="*/ 1051560 w 2971800"/>
              <a:gd name="connsiteY4" fmla="*/ 6969034 h 6986383"/>
              <a:gd name="connsiteX5" fmla="*/ 1939834 w 2971800"/>
              <a:gd name="connsiteY5" fmla="*/ 6969034 h 6986383"/>
              <a:gd name="connsiteX6" fmla="*/ 2168434 w 2971800"/>
              <a:gd name="connsiteY6" fmla="*/ 4023360 h 6986383"/>
              <a:gd name="connsiteX7" fmla="*/ 2175823 w 2971800"/>
              <a:gd name="connsiteY7" fmla="*/ 6986383 h 6986383"/>
              <a:gd name="connsiteX8" fmla="*/ 2961790 w 2971800"/>
              <a:gd name="connsiteY8" fmla="*/ 6976844 h 6986383"/>
              <a:gd name="connsiteX9" fmla="*/ 2971800 w 2971800"/>
              <a:gd name="connsiteY9" fmla="*/ 0 h 6986383"/>
              <a:gd name="connsiteX10" fmla="*/ 1691640 w 2971800"/>
              <a:gd name="connsiteY10" fmla="*/ 0 h 6986383"/>
              <a:gd name="connsiteX11" fmla="*/ 1489166 w 2971800"/>
              <a:gd name="connsiteY11" fmla="*/ 2331720 h 6986383"/>
              <a:gd name="connsiteX12" fmla="*/ 1293223 w 2971800"/>
              <a:gd name="connsiteY12" fmla="*/ 6531 h 6986383"/>
              <a:gd name="connsiteX13" fmla="*/ 0 w 2971800"/>
              <a:gd name="connsiteY13" fmla="*/ 6531 h 6986383"/>
              <a:gd name="connsiteX0" fmla="*/ 0 w 2971800"/>
              <a:gd name="connsiteY0" fmla="*/ 6531 h 6999737"/>
              <a:gd name="connsiteX1" fmla="*/ 0 w 2971800"/>
              <a:gd name="connsiteY1" fmla="*/ 6982097 h 6999737"/>
              <a:gd name="connsiteX2" fmla="*/ 796834 w 2971800"/>
              <a:gd name="connsiteY2" fmla="*/ 6982097 h 6999737"/>
              <a:gd name="connsiteX3" fmla="*/ 796834 w 2971800"/>
              <a:gd name="connsiteY3" fmla="*/ 3997234 h 6999737"/>
              <a:gd name="connsiteX4" fmla="*/ 1051560 w 2971800"/>
              <a:gd name="connsiteY4" fmla="*/ 6969034 h 6999737"/>
              <a:gd name="connsiteX5" fmla="*/ 1939834 w 2971800"/>
              <a:gd name="connsiteY5" fmla="*/ 6969034 h 6999737"/>
              <a:gd name="connsiteX6" fmla="*/ 2168434 w 2971800"/>
              <a:gd name="connsiteY6" fmla="*/ 4023360 h 6999737"/>
              <a:gd name="connsiteX7" fmla="*/ 2175823 w 2971800"/>
              <a:gd name="connsiteY7" fmla="*/ 6986383 h 6999737"/>
              <a:gd name="connsiteX8" fmla="*/ 2961790 w 2971800"/>
              <a:gd name="connsiteY8" fmla="*/ 6999737 h 6999737"/>
              <a:gd name="connsiteX9" fmla="*/ 2971800 w 2971800"/>
              <a:gd name="connsiteY9" fmla="*/ 0 h 6999737"/>
              <a:gd name="connsiteX10" fmla="*/ 1691640 w 2971800"/>
              <a:gd name="connsiteY10" fmla="*/ 0 h 6999737"/>
              <a:gd name="connsiteX11" fmla="*/ 1489166 w 2971800"/>
              <a:gd name="connsiteY11" fmla="*/ 2331720 h 6999737"/>
              <a:gd name="connsiteX12" fmla="*/ 1293223 w 2971800"/>
              <a:gd name="connsiteY12" fmla="*/ 6531 h 6999737"/>
              <a:gd name="connsiteX13" fmla="*/ 0 w 2971800"/>
              <a:gd name="connsiteY13" fmla="*/ 6531 h 6999737"/>
              <a:gd name="connsiteX0" fmla="*/ 0 w 2971800"/>
              <a:gd name="connsiteY0" fmla="*/ 6531 h 6999737"/>
              <a:gd name="connsiteX1" fmla="*/ 0 w 2971800"/>
              <a:gd name="connsiteY1" fmla="*/ 6982097 h 6999737"/>
              <a:gd name="connsiteX2" fmla="*/ 796834 w 2971800"/>
              <a:gd name="connsiteY2" fmla="*/ 6982097 h 6999737"/>
              <a:gd name="connsiteX3" fmla="*/ 796834 w 2971800"/>
              <a:gd name="connsiteY3" fmla="*/ 3997234 h 6999737"/>
              <a:gd name="connsiteX4" fmla="*/ 1051560 w 2971800"/>
              <a:gd name="connsiteY4" fmla="*/ 6969034 h 6999737"/>
              <a:gd name="connsiteX5" fmla="*/ 1939834 w 2971800"/>
              <a:gd name="connsiteY5" fmla="*/ 6969034 h 6999737"/>
              <a:gd name="connsiteX6" fmla="*/ 2168434 w 2971800"/>
              <a:gd name="connsiteY6" fmla="*/ 4023360 h 6999737"/>
              <a:gd name="connsiteX7" fmla="*/ 2175823 w 2971800"/>
              <a:gd name="connsiteY7" fmla="*/ 6986383 h 6999737"/>
              <a:gd name="connsiteX8" fmla="*/ 2961790 w 2971800"/>
              <a:gd name="connsiteY8" fmla="*/ 6999737 h 6999737"/>
              <a:gd name="connsiteX9" fmla="*/ 2971800 w 2971800"/>
              <a:gd name="connsiteY9" fmla="*/ 0 h 6999737"/>
              <a:gd name="connsiteX10" fmla="*/ 1691640 w 2971800"/>
              <a:gd name="connsiteY10" fmla="*/ 0 h 6999737"/>
              <a:gd name="connsiteX11" fmla="*/ 1489166 w 2971800"/>
              <a:gd name="connsiteY11" fmla="*/ 2331720 h 6999737"/>
              <a:gd name="connsiteX12" fmla="*/ 1293223 w 2971800"/>
              <a:gd name="connsiteY12" fmla="*/ 6531 h 6999737"/>
              <a:gd name="connsiteX13" fmla="*/ 0 w 2971800"/>
              <a:gd name="connsiteY13" fmla="*/ 6531 h 6999737"/>
              <a:gd name="connsiteX0" fmla="*/ 0 w 2971800"/>
              <a:gd name="connsiteY0" fmla="*/ 6531 h 7001646"/>
              <a:gd name="connsiteX1" fmla="*/ 0 w 2971800"/>
              <a:gd name="connsiteY1" fmla="*/ 6982097 h 7001646"/>
              <a:gd name="connsiteX2" fmla="*/ 796834 w 2971800"/>
              <a:gd name="connsiteY2" fmla="*/ 6982097 h 7001646"/>
              <a:gd name="connsiteX3" fmla="*/ 796834 w 2971800"/>
              <a:gd name="connsiteY3" fmla="*/ 3997234 h 7001646"/>
              <a:gd name="connsiteX4" fmla="*/ 1051560 w 2971800"/>
              <a:gd name="connsiteY4" fmla="*/ 6969034 h 7001646"/>
              <a:gd name="connsiteX5" fmla="*/ 1939834 w 2971800"/>
              <a:gd name="connsiteY5" fmla="*/ 6969034 h 7001646"/>
              <a:gd name="connsiteX6" fmla="*/ 2168434 w 2971800"/>
              <a:gd name="connsiteY6" fmla="*/ 4023360 h 7001646"/>
              <a:gd name="connsiteX7" fmla="*/ 2175824 w 2971800"/>
              <a:gd name="connsiteY7" fmla="*/ 7001646 h 7001646"/>
              <a:gd name="connsiteX8" fmla="*/ 2961790 w 2971800"/>
              <a:gd name="connsiteY8" fmla="*/ 6999737 h 7001646"/>
              <a:gd name="connsiteX9" fmla="*/ 2971800 w 2971800"/>
              <a:gd name="connsiteY9" fmla="*/ 0 h 7001646"/>
              <a:gd name="connsiteX10" fmla="*/ 1691640 w 2971800"/>
              <a:gd name="connsiteY10" fmla="*/ 0 h 7001646"/>
              <a:gd name="connsiteX11" fmla="*/ 1489166 w 2971800"/>
              <a:gd name="connsiteY11" fmla="*/ 2331720 h 7001646"/>
              <a:gd name="connsiteX12" fmla="*/ 1293223 w 2971800"/>
              <a:gd name="connsiteY12" fmla="*/ 6531 h 7001646"/>
              <a:gd name="connsiteX13" fmla="*/ 0 w 2971800"/>
              <a:gd name="connsiteY13" fmla="*/ 6531 h 7001646"/>
              <a:gd name="connsiteX0" fmla="*/ 0 w 2971800"/>
              <a:gd name="connsiteY0" fmla="*/ 6531 h 7007189"/>
              <a:gd name="connsiteX1" fmla="*/ 0 w 2971800"/>
              <a:gd name="connsiteY1" fmla="*/ 6982097 h 7007189"/>
              <a:gd name="connsiteX2" fmla="*/ 796834 w 2971800"/>
              <a:gd name="connsiteY2" fmla="*/ 6982097 h 7007189"/>
              <a:gd name="connsiteX3" fmla="*/ 796834 w 2971800"/>
              <a:gd name="connsiteY3" fmla="*/ 3997234 h 7007189"/>
              <a:gd name="connsiteX4" fmla="*/ 1051560 w 2971800"/>
              <a:gd name="connsiteY4" fmla="*/ 6969034 h 7007189"/>
              <a:gd name="connsiteX5" fmla="*/ 1939834 w 2971800"/>
              <a:gd name="connsiteY5" fmla="*/ 7007189 h 7007189"/>
              <a:gd name="connsiteX6" fmla="*/ 2168434 w 2971800"/>
              <a:gd name="connsiteY6" fmla="*/ 4023360 h 7007189"/>
              <a:gd name="connsiteX7" fmla="*/ 2175824 w 2971800"/>
              <a:gd name="connsiteY7" fmla="*/ 7001646 h 7007189"/>
              <a:gd name="connsiteX8" fmla="*/ 2961790 w 2971800"/>
              <a:gd name="connsiteY8" fmla="*/ 6999737 h 7007189"/>
              <a:gd name="connsiteX9" fmla="*/ 2971800 w 2971800"/>
              <a:gd name="connsiteY9" fmla="*/ 0 h 7007189"/>
              <a:gd name="connsiteX10" fmla="*/ 1691640 w 2971800"/>
              <a:gd name="connsiteY10" fmla="*/ 0 h 7007189"/>
              <a:gd name="connsiteX11" fmla="*/ 1489166 w 2971800"/>
              <a:gd name="connsiteY11" fmla="*/ 2331720 h 7007189"/>
              <a:gd name="connsiteX12" fmla="*/ 1293223 w 2971800"/>
              <a:gd name="connsiteY12" fmla="*/ 6531 h 7007189"/>
              <a:gd name="connsiteX13" fmla="*/ 0 w 2971800"/>
              <a:gd name="connsiteY13" fmla="*/ 6531 h 7007189"/>
              <a:gd name="connsiteX0" fmla="*/ 0 w 2971800"/>
              <a:gd name="connsiteY0" fmla="*/ 6531 h 7007189"/>
              <a:gd name="connsiteX1" fmla="*/ 0 w 2971800"/>
              <a:gd name="connsiteY1" fmla="*/ 6982097 h 7007189"/>
              <a:gd name="connsiteX2" fmla="*/ 796834 w 2971800"/>
              <a:gd name="connsiteY2" fmla="*/ 6982097 h 7007189"/>
              <a:gd name="connsiteX3" fmla="*/ 796834 w 2971800"/>
              <a:gd name="connsiteY3" fmla="*/ 3997234 h 7007189"/>
              <a:gd name="connsiteX4" fmla="*/ 1059191 w 2971800"/>
              <a:gd name="connsiteY4" fmla="*/ 6991927 h 7007189"/>
              <a:gd name="connsiteX5" fmla="*/ 1939834 w 2971800"/>
              <a:gd name="connsiteY5" fmla="*/ 7007189 h 7007189"/>
              <a:gd name="connsiteX6" fmla="*/ 2168434 w 2971800"/>
              <a:gd name="connsiteY6" fmla="*/ 4023360 h 7007189"/>
              <a:gd name="connsiteX7" fmla="*/ 2175824 w 2971800"/>
              <a:gd name="connsiteY7" fmla="*/ 7001646 h 7007189"/>
              <a:gd name="connsiteX8" fmla="*/ 2961790 w 2971800"/>
              <a:gd name="connsiteY8" fmla="*/ 6999737 h 7007189"/>
              <a:gd name="connsiteX9" fmla="*/ 2971800 w 2971800"/>
              <a:gd name="connsiteY9" fmla="*/ 0 h 7007189"/>
              <a:gd name="connsiteX10" fmla="*/ 1691640 w 2971800"/>
              <a:gd name="connsiteY10" fmla="*/ 0 h 7007189"/>
              <a:gd name="connsiteX11" fmla="*/ 1489166 w 2971800"/>
              <a:gd name="connsiteY11" fmla="*/ 2331720 h 7007189"/>
              <a:gd name="connsiteX12" fmla="*/ 1293223 w 2971800"/>
              <a:gd name="connsiteY12" fmla="*/ 6531 h 7007189"/>
              <a:gd name="connsiteX13" fmla="*/ 0 w 2971800"/>
              <a:gd name="connsiteY13" fmla="*/ 6531 h 7007189"/>
              <a:gd name="connsiteX0" fmla="*/ 0 w 2971800"/>
              <a:gd name="connsiteY0" fmla="*/ 6531 h 7007189"/>
              <a:gd name="connsiteX1" fmla="*/ 0 w 2971800"/>
              <a:gd name="connsiteY1" fmla="*/ 6982097 h 7007189"/>
              <a:gd name="connsiteX2" fmla="*/ 796834 w 2971800"/>
              <a:gd name="connsiteY2" fmla="*/ 7004990 h 7007189"/>
              <a:gd name="connsiteX3" fmla="*/ 796834 w 2971800"/>
              <a:gd name="connsiteY3" fmla="*/ 3997234 h 7007189"/>
              <a:gd name="connsiteX4" fmla="*/ 1059191 w 2971800"/>
              <a:gd name="connsiteY4" fmla="*/ 6991927 h 7007189"/>
              <a:gd name="connsiteX5" fmla="*/ 1939834 w 2971800"/>
              <a:gd name="connsiteY5" fmla="*/ 7007189 h 7007189"/>
              <a:gd name="connsiteX6" fmla="*/ 2168434 w 2971800"/>
              <a:gd name="connsiteY6" fmla="*/ 4023360 h 7007189"/>
              <a:gd name="connsiteX7" fmla="*/ 2175824 w 2971800"/>
              <a:gd name="connsiteY7" fmla="*/ 7001646 h 7007189"/>
              <a:gd name="connsiteX8" fmla="*/ 2961790 w 2971800"/>
              <a:gd name="connsiteY8" fmla="*/ 6999737 h 7007189"/>
              <a:gd name="connsiteX9" fmla="*/ 2971800 w 2971800"/>
              <a:gd name="connsiteY9" fmla="*/ 0 h 7007189"/>
              <a:gd name="connsiteX10" fmla="*/ 1691640 w 2971800"/>
              <a:gd name="connsiteY10" fmla="*/ 0 h 7007189"/>
              <a:gd name="connsiteX11" fmla="*/ 1489166 w 2971800"/>
              <a:gd name="connsiteY11" fmla="*/ 2331720 h 7007189"/>
              <a:gd name="connsiteX12" fmla="*/ 1293223 w 2971800"/>
              <a:gd name="connsiteY12" fmla="*/ 6531 h 7007189"/>
              <a:gd name="connsiteX13" fmla="*/ 0 w 2971800"/>
              <a:gd name="connsiteY13" fmla="*/ 6531 h 7007189"/>
              <a:gd name="connsiteX0" fmla="*/ 0 w 2971800"/>
              <a:gd name="connsiteY0" fmla="*/ 6531 h 7007189"/>
              <a:gd name="connsiteX1" fmla="*/ 7631 w 2971800"/>
              <a:gd name="connsiteY1" fmla="*/ 6989729 h 7007189"/>
              <a:gd name="connsiteX2" fmla="*/ 796834 w 2971800"/>
              <a:gd name="connsiteY2" fmla="*/ 7004990 h 7007189"/>
              <a:gd name="connsiteX3" fmla="*/ 796834 w 2971800"/>
              <a:gd name="connsiteY3" fmla="*/ 3997234 h 7007189"/>
              <a:gd name="connsiteX4" fmla="*/ 1059191 w 2971800"/>
              <a:gd name="connsiteY4" fmla="*/ 6991927 h 7007189"/>
              <a:gd name="connsiteX5" fmla="*/ 1939834 w 2971800"/>
              <a:gd name="connsiteY5" fmla="*/ 7007189 h 7007189"/>
              <a:gd name="connsiteX6" fmla="*/ 2168434 w 2971800"/>
              <a:gd name="connsiteY6" fmla="*/ 4023360 h 7007189"/>
              <a:gd name="connsiteX7" fmla="*/ 2175824 w 2971800"/>
              <a:gd name="connsiteY7" fmla="*/ 7001646 h 7007189"/>
              <a:gd name="connsiteX8" fmla="*/ 2961790 w 2971800"/>
              <a:gd name="connsiteY8" fmla="*/ 6999737 h 7007189"/>
              <a:gd name="connsiteX9" fmla="*/ 2971800 w 2971800"/>
              <a:gd name="connsiteY9" fmla="*/ 0 h 7007189"/>
              <a:gd name="connsiteX10" fmla="*/ 1691640 w 2971800"/>
              <a:gd name="connsiteY10" fmla="*/ 0 h 7007189"/>
              <a:gd name="connsiteX11" fmla="*/ 1489166 w 2971800"/>
              <a:gd name="connsiteY11" fmla="*/ 2331720 h 7007189"/>
              <a:gd name="connsiteX12" fmla="*/ 1293223 w 2971800"/>
              <a:gd name="connsiteY12" fmla="*/ 6531 h 7007189"/>
              <a:gd name="connsiteX13" fmla="*/ 0 w 2971800"/>
              <a:gd name="connsiteY13" fmla="*/ 6531 h 7007189"/>
              <a:gd name="connsiteX0" fmla="*/ 7969 w 2979769"/>
              <a:gd name="connsiteY0" fmla="*/ 6531 h 7007189"/>
              <a:gd name="connsiteX1" fmla="*/ 338 w 2979769"/>
              <a:gd name="connsiteY1" fmla="*/ 6997361 h 7007189"/>
              <a:gd name="connsiteX2" fmla="*/ 804803 w 2979769"/>
              <a:gd name="connsiteY2" fmla="*/ 7004990 h 7007189"/>
              <a:gd name="connsiteX3" fmla="*/ 804803 w 2979769"/>
              <a:gd name="connsiteY3" fmla="*/ 3997234 h 7007189"/>
              <a:gd name="connsiteX4" fmla="*/ 1067160 w 2979769"/>
              <a:gd name="connsiteY4" fmla="*/ 6991927 h 7007189"/>
              <a:gd name="connsiteX5" fmla="*/ 1947803 w 2979769"/>
              <a:gd name="connsiteY5" fmla="*/ 7007189 h 7007189"/>
              <a:gd name="connsiteX6" fmla="*/ 2176403 w 2979769"/>
              <a:gd name="connsiteY6" fmla="*/ 4023360 h 7007189"/>
              <a:gd name="connsiteX7" fmla="*/ 2183793 w 2979769"/>
              <a:gd name="connsiteY7" fmla="*/ 7001646 h 7007189"/>
              <a:gd name="connsiteX8" fmla="*/ 2969759 w 2979769"/>
              <a:gd name="connsiteY8" fmla="*/ 6999737 h 7007189"/>
              <a:gd name="connsiteX9" fmla="*/ 2979769 w 2979769"/>
              <a:gd name="connsiteY9" fmla="*/ 0 h 7007189"/>
              <a:gd name="connsiteX10" fmla="*/ 1699609 w 2979769"/>
              <a:gd name="connsiteY10" fmla="*/ 0 h 7007189"/>
              <a:gd name="connsiteX11" fmla="*/ 1497135 w 2979769"/>
              <a:gd name="connsiteY11" fmla="*/ 2331720 h 7007189"/>
              <a:gd name="connsiteX12" fmla="*/ 1301192 w 2979769"/>
              <a:gd name="connsiteY12" fmla="*/ 6531 h 7007189"/>
              <a:gd name="connsiteX13" fmla="*/ 7969 w 2979769"/>
              <a:gd name="connsiteY13" fmla="*/ 6531 h 7007189"/>
              <a:gd name="connsiteX0" fmla="*/ 7969 w 2979769"/>
              <a:gd name="connsiteY0" fmla="*/ 6531 h 7007189"/>
              <a:gd name="connsiteX1" fmla="*/ 338 w 2979769"/>
              <a:gd name="connsiteY1" fmla="*/ 6997361 h 7007189"/>
              <a:gd name="connsiteX2" fmla="*/ 804803 w 2979769"/>
              <a:gd name="connsiteY2" fmla="*/ 7004990 h 7007189"/>
              <a:gd name="connsiteX3" fmla="*/ 804803 w 2979769"/>
              <a:gd name="connsiteY3" fmla="*/ 3997234 h 7007189"/>
              <a:gd name="connsiteX4" fmla="*/ 1074790 w 2979769"/>
              <a:gd name="connsiteY4" fmla="*/ 6999558 h 7007189"/>
              <a:gd name="connsiteX5" fmla="*/ 1947803 w 2979769"/>
              <a:gd name="connsiteY5" fmla="*/ 7007189 h 7007189"/>
              <a:gd name="connsiteX6" fmla="*/ 2176403 w 2979769"/>
              <a:gd name="connsiteY6" fmla="*/ 4023360 h 7007189"/>
              <a:gd name="connsiteX7" fmla="*/ 2183793 w 2979769"/>
              <a:gd name="connsiteY7" fmla="*/ 7001646 h 7007189"/>
              <a:gd name="connsiteX8" fmla="*/ 2969759 w 2979769"/>
              <a:gd name="connsiteY8" fmla="*/ 6999737 h 7007189"/>
              <a:gd name="connsiteX9" fmla="*/ 2979769 w 2979769"/>
              <a:gd name="connsiteY9" fmla="*/ 0 h 7007189"/>
              <a:gd name="connsiteX10" fmla="*/ 1699609 w 2979769"/>
              <a:gd name="connsiteY10" fmla="*/ 0 h 7007189"/>
              <a:gd name="connsiteX11" fmla="*/ 1497135 w 2979769"/>
              <a:gd name="connsiteY11" fmla="*/ 2331720 h 7007189"/>
              <a:gd name="connsiteX12" fmla="*/ 1301192 w 2979769"/>
              <a:gd name="connsiteY12" fmla="*/ 6531 h 7007189"/>
              <a:gd name="connsiteX13" fmla="*/ 7969 w 2979769"/>
              <a:gd name="connsiteY13" fmla="*/ 6531 h 7007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979769" h="7007189">
                <a:moveTo>
                  <a:pt x="7969" y="6531"/>
                </a:moveTo>
                <a:cubicBezTo>
                  <a:pt x="10513" y="2334264"/>
                  <a:pt x="-2206" y="4669628"/>
                  <a:pt x="338" y="6997361"/>
                </a:cubicBezTo>
                <a:lnTo>
                  <a:pt x="804803" y="7004990"/>
                </a:lnTo>
                <a:lnTo>
                  <a:pt x="804803" y="3997234"/>
                </a:lnTo>
                <a:lnTo>
                  <a:pt x="1074790" y="6999558"/>
                </a:lnTo>
                <a:lnTo>
                  <a:pt x="1947803" y="7007189"/>
                </a:lnTo>
                <a:lnTo>
                  <a:pt x="2176403" y="4023360"/>
                </a:lnTo>
                <a:cubicBezTo>
                  <a:pt x="2178866" y="5016122"/>
                  <a:pt x="2181330" y="6008884"/>
                  <a:pt x="2183793" y="7001646"/>
                </a:cubicBezTo>
                <a:lnTo>
                  <a:pt x="2969759" y="6999737"/>
                </a:lnTo>
                <a:cubicBezTo>
                  <a:pt x="2973096" y="4674122"/>
                  <a:pt x="2976432" y="2325615"/>
                  <a:pt x="2979769" y="0"/>
                </a:cubicBezTo>
                <a:lnTo>
                  <a:pt x="1699609" y="0"/>
                </a:lnTo>
                <a:lnTo>
                  <a:pt x="1497135" y="2331720"/>
                </a:lnTo>
                <a:lnTo>
                  <a:pt x="1301192" y="6531"/>
                </a:lnTo>
                <a:lnTo>
                  <a:pt x="7969" y="6531"/>
                </a:lnTo>
                <a:close/>
              </a:path>
            </a:pathLst>
          </a:custGeom>
          <a:blipFill>
            <a:blip r:embed="rId3"/>
            <a:srcRect/>
            <a:stretch>
              <a:fillRect l="-2460" t="179" r="-31878" b="-557"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5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ith subheadings_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 userDrawn="1"/>
        </p:nvSpPr>
        <p:spPr>
          <a:xfrm>
            <a:off x="9253537" y="0"/>
            <a:ext cx="2947172" cy="6853646"/>
          </a:xfrm>
          <a:custGeom>
            <a:avLst/>
            <a:gdLst>
              <a:gd name="connsiteX0" fmla="*/ 0 w 3753395"/>
              <a:gd name="connsiteY0" fmla="*/ 0 h 6853646"/>
              <a:gd name="connsiteX1" fmla="*/ 0 w 3753395"/>
              <a:gd name="connsiteY1" fmla="*/ 69669 h 6853646"/>
              <a:gd name="connsiteX2" fmla="*/ 1463040 w 3753395"/>
              <a:gd name="connsiteY2" fmla="*/ 6853646 h 6853646"/>
              <a:gd name="connsiteX3" fmla="*/ 3744686 w 3753395"/>
              <a:gd name="connsiteY3" fmla="*/ 6844937 h 6853646"/>
              <a:gd name="connsiteX4" fmla="*/ 3753395 w 3753395"/>
              <a:gd name="connsiteY4" fmla="*/ 0 h 6853646"/>
              <a:gd name="connsiteX5" fmla="*/ 0 w 3753395"/>
              <a:gd name="connsiteY5" fmla="*/ 0 h 6853646"/>
              <a:gd name="connsiteX0" fmla="*/ 0 w 3772445"/>
              <a:gd name="connsiteY0" fmla="*/ 0 h 6853646"/>
              <a:gd name="connsiteX1" fmla="*/ 19050 w 3772445"/>
              <a:gd name="connsiteY1" fmla="*/ 69669 h 6853646"/>
              <a:gd name="connsiteX2" fmla="*/ 1482090 w 3772445"/>
              <a:gd name="connsiteY2" fmla="*/ 6853646 h 6853646"/>
              <a:gd name="connsiteX3" fmla="*/ 3763736 w 3772445"/>
              <a:gd name="connsiteY3" fmla="*/ 6844937 h 6853646"/>
              <a:gd name="connsiteX4" fmla="*/ 3772445 w 3772445"/>
              <a:gd name="connsiteY4" fmla="*/ 0 h 6853646"/>
              <a:gd name="connsiteX5" fmla="*/ 0 w 3772445"/>
              <a:gd name="connsiteY5" fmla="*/ 0 h 685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72445" h="6853646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solidFill>
            <a:srgbClr val="D2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745172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2"/>
            <a:ext cx="7451725" cy="1729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300211" y="4111606"/>
            <a:ext cx="745172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2 (20PT, ARIAL NARROW, UPPER CASE)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294362" y="4513254"/>
            <a:ext cx="7451725" cy="1729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246" y="6319350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594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ith subheadings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 userDrawn="1"/>
        </p:nvSpPr>
        <p:spPr>
          <a:xfrm>
            <a:off x="9253537" y="0"/>
            <a:ext cx="2947172" cy="6853646"/>
          </a:xfrm>
          <a:custGeom>
            <a:avLst/>
            <a:gdLst>
              <a:gd name="connsiteX0" fmla="*/ 0 w 3753395"/>
              <a:gd name="connsiteY0" fmla="*/ 0 h 6853646"/>
              <a:gd name="connsiteX1" fmla="*/ 0 w 3753395"/>
              <a:gd name="connsiteY1" fmla="*/ 69669 h 6853646"/>
              <a:gd name="connsiteX2" fmla="*/ 1463040 w 3753395"/>
              <a:gd name="connsiteY2" fmla="*/ 6853646 h 6853646"/>
              <a:gd name="connsiteX3" fmla="*/ 3744686 w 3753395"/>
              <a:gd name="connsiteY3" fmla="*/ 6844937 h 6853646"/>
              <a:gd name="connsiteX4" fmla="*/ 3753395 w 3753395"/>
              <a:gd name="connsiteY4" fmla="*/ 0 h 6853646"/>
              <a:gd name="connsiteX5" fmla="*/ 0 w 3753395"/>
              <a:gd name="connsiteY5" fmla="*/ 0 h 6853646"/>
              <a:gd name="connsiteX0" fmla="*/ 0 w 3772445"/>
              <a:gd name="connsiteY0" fmla="*/ 0 h 6853646"/>
              <a:gd name="connsiteX1" fmla="*/ 19050 w 3772445"/>
              <a:gd name="connsiteY1" fmla="*/ 69669 h 6853646"/>
              <a:gd name="connsiteX2" fmla="*/ 1482090 w 3772445"/>
              <a:gd name="connsiteY2" fmla="*/ 6853646 h 6853646"/>
              <a:gd name="connsiteX3" fmla="*/ 3763736 w 3772445"/>
              <a:gd name="connsiteY3" fmla="*/ 6844937 h 6853646"/>
              <a:gd name="connsiteX4" fmla="*/ 3772445 w 3772445"/>
              <a:gd name="connsiteY4" fmla="*/ 0 h 6853646"/>
              <a:gd name="connsiteX5" fmla="*/ 0 w 3772445"/>
              <a:gd name="connsiteY5" fmla="*/ 0 h 685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72445" h="6853646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solidFill>
            <a:srgbClr val="006D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745172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097682"/>
            <a:ext cx="7451725" cy="1729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2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300211" y="4111606"/>
            <a:ext cx="7451725" cy="401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INTRO HEADING 2 (20PT, ARIAL NARROW, UPPER CASE)</a:t>
            </a:r>
          </a:p>
        </p:txBody>
      </p:sp>
      <p:sp>
        <p:nvSpPr>
          <p:cNvPr id="43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294362" y="4513254"/>
            <a:ext cx="7451725" cy="1729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67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92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with tex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219075" y="85725"/>
            <a:ext cx="2771775" cy="1162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978761"/>
            <a:ext cx="7451725" cy="4664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3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26309"/>
            <a:ext cx="7452026" cy="7369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tx1"/>
                </a:solidFill>
                <a:latin typeface="Arial Narrow" panose="020B0606020202030204" pitchFamily="34" charset="0"/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29723"/>
            <a:ext cx="7451725" cy="401647"/>
          </a:xfrm>
          <a:prstGeom prst="rect">
            <a:avLst/>
          </a:prstGeom>
        </p:spPr>
        <p:txBody>
          <a:bodyPr/>
          <a:lstStyle>
            <a:lvl1pPr>
              <a:defRPr sz="2000" b="1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INTRO HEADING 1 (20PT, ARIAL NARROW, UPPER CASE)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1" y="2131371"/>
            <a:ext cx="7451725" cy="1729430"/>
          </a:xfrm>
          <a:prstGeom prst="rect">
            <a:avLst/>
          </a:prstGeo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Bullet list, one column (20pt, Arial)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300211" y="4111606"/>
            <a:ext cx="7451725" cy="401647"/>
          </a:xfrm>
          <a:prstGeom prst="rect">
            <a:avLst/>
          </a:prstGeom>
        </p:spPr>
        <p:txBody>
          <a:bodyPr/>
          <a:lstStyle>
            <a:lvl1pPr>
              <a:defRPr sz="2000" b="1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INTRO HEADING 2 (20PT, ARIAL NARROW, UPPER CASE)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294362" y="4513254"/>
            <a:ext cx="7451725" cy="1729430"/>
          </a:xfrm>
          <a:prstGeom prst="rect">
            <a:avLst/>
          </a:prstGeom>
        </p:spPr>
        <p:txBody>
          <a:bodyPr numCol="2"/>
          <a:lstStyle>
            <a:lvl1pPr marL="342900" marR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Bullet list, two column (20pt, Arial) </a:t>
            </a:r>
          </a:p>
          <a:p>
            <a:endParaRPr lang="en-AU" dirty="0"/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/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/>
              <a:t>Bullet list, two column (20pt, Arial) </a:t>
            </a:r>
          </a:p>
          <a:p>
            <a:endParaRPr lang="en-AU" dirty="0"/>
          </a:p>
        </p:txBody>
      </p:sp>
      <p:sp>
        <p:nvSpPr>
          <p:cNvPr id="29" name="Freeform 28"/>
          <p:cNvSpPr/>
          <p:nvPr userDrawn="1"/>
        </p:nvSpPr>
        <p:spPr>
          <a:xfrm>
            <a:off x="9253537" y="0"/>
            <a:ext cx="2947172" cy="6853646"/>
          </a:xfrm>
          <a:custGeom>
            <a:avLst/>
            <a:gdLst>
              <a:gd name="connsiteX0" fmla="*/ 0 w 3753395"/>
              <a:gd name="connsiteY0" fmla="*/ 0 h 6853646"/>
              <a:gd name="connsiteX1" fmla="*/ 0 w 3753395"/>
              <a:gd name="connsiteY1" fmla="*/ 69669 h 6853646"/>
              <a:gd name="connsiteX2" fmla="*/ 1463040 w 3753395"/>
              <a:gd name="connsiteY2" fmla="*/ 6853646 h 6853646"/>
              <a:gd name="connsiteX3" fmla="*/ 3744686 w 3753395"/>
              <a:gd name="connsiteY3" fmla="*/ 6844937 h 6853646"/>
              <a:gd name="connsiteX4" fmla="*/ 3753395 w 3753395"/>
              <a:gd name="connsiteY4" fmla="*/ 0 h 6853646"/>
              <a:gd name="connsiteX5" fmla="*/ 0 w 3753395"/>
              <a:gd name="connsiteY5" fmla="*/ 0 h 6853646"/>
              <a:gd name="connsiteX0" fmla="*/ 0 w 3772445"/>
              <a:gd name="connsiteY0" fmla="*/ 0 h 6853646"/>
              <a:gd name="connsiteX1" fmla="*/ 19050 w 3772445"/>
              <a:gd name="connsiteY1" fmla="*/ 69669 h 6853646"/>
              <a:gd name="connsiteX2" fmla="*/ 1482090 w 3772445"/>
              <a:gd name="connsiteY2" fmla="*/ 6853646 h 6853646"/>
              <a:gd name="connsiteX3" fmla="*/ 3763736 w 3772445"/>
              <a:gd name="connsiteY3" fmla="*/ 6844937 h 6853646"/>
              <a:gd name="connsiteX4" fmla="*/ 3772445 w 3772445"/>
              <a:gd name="connsiteY4" fmla="*/ 0 h 6853646"/>
              <a:gd name="connsiteX5" fmla="*/ 0 w 3772445"/>
              <a:gd name="connsiteY5" fmla="*/ 0 h 6853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72445" h="6853646">
                <a:moveTo>
                  <a:pt x="0" y="0"/>
                </a:moveTo>
                <a:lnTo>
                  <a:pt x="19050" y="69669"/>
                </a:lnTo>
                <a:lnTo>
                  <a:pt x="1482090" y="6853646"/>
                </a:lnTo>
                <a:lnTo>
                  <a:pt x="3763736" y="6844937"/>
                </a:lnTo>
                <a:lnTo>
                  <a:pt x="3772445" y="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/>
            <a:srcRect/>
            <a:tile tx="1270000" ty="0" sx="80000" sy="8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0967" y="6298367"/>
            <a:ext cx="1267288" cy="36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422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with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06060" y="1046138"/>
            <a:ext cx="7451725" cy="46646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SUB HEADING (24PT, UPPER CASE)</a:t>
            </a:r>
            <a:endParaRPr lang="en-US" dirty="0"/>
          </a:p>
        </p:txBody>
      </p:sp>
      <p:sp>
        <p:nvSpPr>
          <p:cNvPr id="19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06060" y="359998"/>
            <a:ext cx="7452026" cy="736956"/>
          </a:xfrm>
          <a:prstGeom prst="rect">
            <a:avLst/>
          </a:prstGeom>
        </p:spPr>
        <p:txBody>
          <a:bodyPr/>
          <a:lstStyle>
            <a:lvl1pPr>
              <a:defRPr sz="42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HEADING (42PT, UPPER CASE)</a:t>
            </a:r>
          </a:p>
        </p:txBody>
      </p:sp>
      <p:sp>
        <p:nvSpPr>
          <p:cNvPr id="23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306060" y="1763411"/>
            <a:ext cx="7451725" cy="401647"/>
          </a:xfrm>
          <a:prstGeom prst="rect">
            <a:avLst/>
          </a:prstGeom>
        </p:spPr>
        <p:txBody>
          <a:bodyPr/>
          <a:lstStyle>
            <a:lvl1pPr>
              <a:defRPr sz="2000" b="1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INTRO HEADING (20PT, ARIAL NARROW, UPPER CASE)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300212" y="2131371"/>
            <a:ext cx="4352700" cy="3976132"/>
          </a:xfrm>
          <a:prstGeom prst="rect">
            <a:avLst/>
          </a:prstGeom>
        </p:spPr>
        <p:txBody>
          <a:bodyPr/>
          <a:lstStyle>
            <a:lvl1pPr>
              <a:defRPr sz="2000" b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AU" dirty="0"/>
              <a:t>Body copy (20pt, Arial) 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2459" y="6329169"/>
            <a:ext cx="1262009" cy="367200"/>
          </a:xfrm>
          <a:prstGeom prst="rect">
            <a:avLst/>
          </a:prstGeom>
        </p:spPr>
      </p:pic>
      <p:sp>
        <p:nvSpPr>
          <p:cNvPr id="25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7380288" y="2520000"/>
            <a:ext cx="4027879" cy="2267900"/>
          </a:xfrm>
          <a:prstGeom prst="rect">
            <a:avLst/>
          </a:prstGeom>
          <a:blipFill dpi="0" rotWithShape="1">
            <a:blip r:embed="rId4"/>
            <a:srcRect/>
            <a:tile tx="0" ty="0" sx="40000" sy="40000" flip="none" algn="ctr"/>
          </a:blipFill>
        </p:spPr>
        <p:txBody>
          <a:bodyPr/>
          <a:lstStyle/>
          <a:p>
            <a:endParaRPr lang="en-AU" dirty="0"/>
          </a:p>
        </p:txBody>
      </p:sp>
      <p:sp>
        <p:nvSpPr>
          <p:cNvPr id="26" name="Picture Placeholder 19"/>
          <p:cNvSpPr>
            <a:spLocks noGrp="1"/>
          </p:cNvSpPr>
          <p:nvPr>
            <p:ph type="pic" sz="quarter" idx="18"/>
          </p:nvPr>
        </p:nvSpPr>
        <p:spPr>
          <a:xfrm>
            <a:off x="4960507" y="2519363"/>
            <a:ext cx="2281237" cy="2268537"/>
          </a:xfrm>
          <a:prstGeom prst="rect">
            <a:avLst/>
          </a:prstGeom>
          <a:blipFill dpi="0" rotWithShape="1">
            <a:blip r:embed="rId5"/>
            <a:srcRect/>
            <a:tile tx="0" ty="0" sx="40000" sy="40000" flip="none" algn="b"/>
          </a:blipFill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31641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0" y="-8466"/>
            <a:ext cx="10371666" cy="6866466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9228667 w 12192000"/>
              <a:gd name="connsiteY1" fmla="*/ 8467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0498666"/>
              <a:gd name="connsiteY0" fmla="*/ 0 h 6858000"/>
              <a:gd name="connsiteX1" fmla="*/ 9228667 w 10498666"/>
              <a:gd name="connsiteY1" fmla="*/ 8467 h 6858000"/>
              <a:gd name="connsiteX2" fmla="*/ 10498666 w 10498666"/>
              <a:gd name="connsiteY2" fmla="*/ 6858000 h 6858000"/>
              <a:gd name="connsiteX3" fmla="*/ 0 w 10498666"/>
              <a:gd name="connsiteY3" fmla="*/ 6858000 h 6858000"/>
              <a:gd name="connsiteX4" fmla="*/ 0 w 10498666"/>
              <a:gd name="connsiteY4" fmla="*/ 0 h 6858000"/>
              <a:gd name="connsiteX0" fmla="*/ 0 w 10498666"/>
              <a:gd name="connsiteY0" fmla="*/ 8466 h 6866466"/>
              <a:gd name="connsiteX1" fmla="*/ 9245601 w 10498666"/>
              <a:gd name="connsiteY1" fmla="*/ 0 h 6866466"/>
              <a:gd name="connsiteX2" fmla="*/ 10498666 w 10498666"/>
              <a:gd name="connsiteY2" fmla="*/ 6866466 h 6866466"/>
              <a:gd name="connsiteX3" fmla="*/ 0 w 10498666"/>
              <a:gd name="connsiteY3" fmla="*/ 6866466 h 6866466"/>
              <a:gd name="connsiteX4" fmla="*/ 0 w 10498666"/>
              <a:gd name="connsiteY4" fmla="*/ 8466 h 6866466"/>
              <a:gd name="connsiteX0" fmla="*/ 0 w 10371666"/>
              <a:gd name="connsiteY0" fmla="*/ 8466 h 6866466"/>
              <a:gd name="connsiteX1" fmla="*/ 9245601 w 10371666"/>
              <a:gd name="connsiteY1" fmla="*/ 0 h 6866466"/>
              <a:gd name="connsiteX2" fmla="*/ 10371666 w 10371666"/>
              <a:gd name="connsiteY2" fmla="*/ 6849533 h 6866466"/>
              <a:gd name="connsiteX3" fmla="*/ 0 w 10371666"/>
              <a:gd name="connsiteY3" fmla="*/ 6866466 h 6866466"/>
              <a:gd name="connsiteX4" fmla="*/ 0 w 10371666"/>
              <a:gd name="connsiteY4" fmla="*/ 8466 h 686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71666" h="6866466">
                <a:moveTo>
                  <a:pt x="0" y="8466"/>
                </a:moveTo>
                <a:lnTo>
                  <a:pt x="9245601" y="0"/>
                </a:lnTo>
                <a:lnTo>
                  <a:pt x="10371666" y="6849533"/>
                </a:lnTo>
                <a:lnTo>
                  <a:pt x="0" y="6866466"/>
                </a:lnTo>
                <a:lnTo>
                  <a:pt x="0" y="8466"/>
                </a:lnTo>
                <a:close/>
              </a:path>
            </a:pathLst>
          </a:custGeom>
          <a:blipFill dpi="0" rotWithShape="1">
            <a:blip r:embed="rId2"/>
            <a:srcRect/>
            <a:tile tx="0" ty="0" sx="100000" sy="100000" flip="none" algn="b"/>
          </a:blipFill>
        </p:spPr>
        <p:txBody>
          <a:bodyPr/>
          <a:lstStyle/>
          <a:p>
            <a:endParaRPr lang="en-AU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2867" y="6397304"/>
            <a:ext cx="1267288" cy="368735"/>
          </a:xfrm>
          <a:prstGeom prst="rect">
            <a:avLst/>
          </a:prstGeom>
        </p:spPr>
      </p:pic>
      <p:sp>
        <p:nvSpPr>
          <p:cNvPr id="13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9689170" y="332573"/>
            <a:ext cx="2309631" cy="1302845"/>
          </a:xfrm>
          <a:prstGeom prst="rect">
            <a:avLst/>
          </a:prstGeom>
          <a:noFill/>
        </p:spPr>
        <p:txBody>
          <a:bodyPr/>
          <a:lstStyle>
            <a:lvl1pPr>
              <a:defRPr sz="2000" b="1" baseline="0">
                <a:solidFill>
                  <a:schemeClr val="tx1"/>
                </a:solidFill>
              </a:defRPr>
            </a:lvl1pPr>
          </a:lstStyle>
          <a:p>
            <a:r>
              <a:rPr lang="en-AU" dirty="0"/>
              <a:t>Image caption (title case)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0328" y="6329169"/>
            <a:ext cx="1262009" cy="3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60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3193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31" r:id="rId2"/>
    <p:sldLayoutId id="2147483932" r:id="rId3"/>
    <p:sldLayoutId id="2147483933" r:id="rId4"/>
    <p:sldLayoutId id="2147483913" r:id="rId5"/>
    <p:sldLayoutId id="2147483934" r:id="rId6"/>
    <p:sldLayoutId id="2147483923" r:id="rId7"/>
    <p:sldLayoutId id="2147483919" r:id="rId8"/>
    <p:sldLayoutId id="2147483920" r:id="rId9"/>
    <p:sldLayoutId id="2147483918" r:id="rId10"/>
    <p:sldLayoutId id="2147483915" r:id="rId11"/>
    <p:sldLayoutId id="2147483935" r:id="rId12"/>
    <p:sldLayoutId id="2147483916" r:id="rId13"/>
    <p:sldLayoutId id="2147483921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>
          <a:solidFill>
            <a:schemeClr val="bg1"/>
          </a:solidFill>
          <a:latin typeface="Arial Narrow" charset="0"/>
          <a:ea typeface="Arial Narrow" charset="0"/>
          <a:cs typeface="Arial Narrow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2200" kern="1200">
          <a:solidFill>
            <a:schemeClr val="bg1"/>
          </a:solidFill>
          <a:latin typeface="Arial Narrow" charset="0"/>
          <a:ea typeface="Arial Narrow" charset="0"/>
          <a:cs typeface="Arial Narrow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5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e-Business software technologies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Week 9 - Workshop Quiz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3 Questions</a:t>
            </a:r>
          </a:p>
          <a:p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FIT2095</a:t>
            </a:r>
          </a:p>
        </p:txBody>
      </p:sp>
    </p:spTree>
    <p:extLst>
      <p:ext uri="{BB962C8B-B14F-4D97-AF65-F5344CB8AC3E}">
        <p14:creationId xmlns:p14="http://schemas.microsoft.com/office/powerpoint/2010/main" val="366330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Question 1 (5+5+12=22) marks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AU" dirty="0"/>
              <a:t>In terms of functionality, what is the difference between Components and Services?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What should you do make a service accessible application wide?</a:t>
            </a:r>
          </a:p>
          <a:p>
            <a:pPr marL="457200" indent="-457200">
              <a:buFont typeface="+mj-lt"/>
              <a:buAutoNum type="arabicPeriod"/>
            </a:pPr>
            <a:r>
              <a:rPr lang="en-AU" dirty="0"/>
              <a:t>What is Observable?</a:t>
            </a:r>
          </a:p>
          <a:p>
            <a:pPr marL="1143000" lvl="1" indent="-457200">
              <a:buFont typeface="+mj-lt"/>
              <a:buAutoNum type="arabicPeriod"/>
            </a:pPr>
            <a:r>
              <a:rPr lang="en-AU" dirty="0"/>
              <a:t>Why do HTTP methods (get, put, </a:t>
            </a:r>
            <a:r>
              <a:rPr lang="en-AU" dirty="0" err="1"/>
              <a:t>post,delete</a:t>
            </a:r>
            <a:r>
              <a:rPr lang="en-AU" dirty="0"/>
              <a:t>) return observable?</a:t>
            </a:r>
          </a:p>
          <a:p>
            <a:pPr marL="1143000" lvl="1" indent="-457200">
              <a:buFont typeface="+mj-lt"/>
              <a:buAutoNum type="arabicPeriod"/>
            </a:pPr>
            <a:r>
              <a:rPr lang="en-AU" dirty="0"/>
              <a:t>What should we do to execute them?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60736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5F9EF73-CBD2-4850-9DAA-2EA18D7CAF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6060" y="978761"/>
            <a:ext cx="10397430" cy="466468"/>
          </a:xfrm>
        </p:spPr>
        <p:txBody>
          <a:bodyPr/>
          <a:lstStyle/>
          <a:p>
            <a:r>
              <a:rPr lang="en-US" dirty="0"/>
              <a:t>Assume you have this function is implemented in a service named ‘</a:t>
            </a:r>
            <a:r>
              <a:rPr lang="en-US" dirty="0" err="1"/>
              <a:t>DBService</a:t>
            </a:r>
            <a:r>
              <a:rPr lang="en-US" dirty="0"/>
              <a:t>’: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3FEE65-D611-475D-B234-22C35C083C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Question 2 (15 marks)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36DF38-181E-4C37-A75A-B5F7ECD0C58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69313" y="1715717"/>
            <a:ext cx="4829197" cy="3299167"/>
          </a:xfrm>
          <a:solidFill>
            <a:schemeClr val="bg2">
              <a:lumMod val="75000"/>
            </a:schemeClr>
          </a:solidFill>
        </p:spPr>
        <p:txBody>
          <a:bodyPr/>
          <a:lstStyle/>
          <a:p>
            <a:r>
              <a:rPr lang="en-US" dirty="0"/>
              <a:t>Develop a function in a component named ‘</a:t>
            </a:r>
            <a:r>
              <a:rPr lang="en-US" dirty="0" err="1"/>
              <a:t>imdb</a:t>
            </a:r>
            <a:r>
              <a:rPr lang="en-US" dirty="0"/>
              <a:t>’ that invokes ‘</a:t>
            </a:r>
            <a:r>
              <a:rPr lang="en-US" dirty="0" err="1"/>
              <a:t>getActors</a:t>
            </a:r>
            <a:r>
              <a:rPr lang="en-US" dirty="0"/>
              <a:t>’ and logs out the returned object.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52DD229-C7FD-4654-8364-1AD03DD370BD}"/>
              </a:ext>
            </a:extLst>
          </p:cNvPr>
          <p:cNvSpPr txBox="1">
            <a:spLocks/>
          </p:cNvSpPr>
          <p:nvPr/>
        </p:nvSpPr>
        <p:spPr>
          <a:xfrm>
            <a:off x="5874293" y="2109778"/>
            <a:ext cx="4829197" cy="32991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000" b="0" kern="1200" baseline="0">
                <a:solidFill>
                  <a:schemeClr val="tx1"/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F13F51-099B-46E4-AD6A-1A9B59A29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60" y="1715717"/>
            <a:ext cx="5712830" cy="204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110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B69851-D40D-41A8-B12E-DBFF514D24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Write the simplest HTML code that produces the following: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92EA74-9473-48FE-B124-8059E13B750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Question 3 (15)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161D75A-DB40-49E8-A1ED-4B5271EAD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23" y="1715717"/>
            <a:ext cx="6343650" cy="49625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2EC6D3-4712-463A-B946-2EE4FEDBFFB0}"/>
              </a:ext>
            </a:extLst>
          </p:cNvPr>
          <p:cNvSpPr txBox="1"/>
          <p:nvPr/>
        </p:nvSpPr>
        <p:spPr>
          <a:xfrm>
            <a:off x="7199586" y="1445229"/>
            <a:ext cx="468635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Notes: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page has three sections (i.e. three div elements)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the switching to work, the value of section on/off should be =‘on’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Section number           {1,2,3}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6" name="Picture 2" descr="Image result for is an element of symbol">
            <a:extLst>
              <a:ext uri="{FF2B5EF4-FFF2-40B4-BE49-F238E27FC236}">
                <a16:creationId xmlns:a16="http://schemas.microsoft.com/office/drawing/2014/main" id="{5289992E-A2A3-4F51-892F-62DB860BC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0121" y="2986253"/>
            <a:ext cx="228602" cy="22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676703"/>
      </p:ext>
    </p:extLst>
  </p:cSld>
  <p:clrMapOvr>
    <a:masterClrMapping/>
  </p:clrMapOvr>
</p:sld>
</file>

<file path=ppt/theme/theme1.xml><?xml version="1.0" encoding="utf-8"?>
<a:theme xmlns:a="http://schemas.openxmlformats.org/drawingml/2006/main" name="Image Dec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24570</TotalTime>
  <Words>170</Words>
  <Application>Microsoft Office PowerPoint</Application>
  <PresentationFormat>Widescreen</PresentationFormat>
  <Paragraphs>23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Arial Narrow</vt:lpstr>
      <vt:lpstr>Calibri</vt:lpstr>
      <vt:lpstr>Image Deck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Burnett</dc:creator>
  <cp:lastModifiedBy>Nawfal Ali</cp:lastModifiedBy>
  <cp:revision>429</cp:revision>
  <cp:lastPrinted>2017-06-07T05:21:52Z</cp:lastPrinted>
  <dcterms:created xsi:type="dcterms:W3CDTF">2017-05-31T01:24:04Z</dcterms:created>
  <dcterms:modified xsi:type="dcterms:W3CDTF">2019-09-26T03:52:08Z</dcterms:modified>
</cp:coreProperties>
</file>